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1793-0811-47A2-AC44-19C4514D8D0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10A1-1B18-4074-94CF-B975BF27F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351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1793-0811-47A2-AC44-19C4514D8D0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10A1-1B18-4074-94CF-B975BF27F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2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1793-0811-47A2-AC44-19C4514D8D0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10A1-1B18-4074-94CF-B975BF27F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98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1793-0811-47A2-AC44-19C4514D8D0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10A1-1B18-4074-94CF-B975BF27F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938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1793-0811-47A2-AC44-19C4514D8D0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10A1-1B18-4074-94CF-B975BF27F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2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1793-0811-47A2-AC44-19C4514D8D0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10A1-1B18-4074-94CF-B975BF27F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59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1793-0811-47A2-AC44-19C4514D8D0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10A1-1B18-4074-94CF-B975BF27F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24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1793-0811-47A2-AC44-19C4514D8D0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10A1-1B18-4074-94CF-B975BF27F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41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1793-0811-47A2-AC44-19C4514D8D0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10A1-1B18-4074-94CF-B975BF27F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5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1793-0811-47A2-AC44-19C4514D8D0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AC010A1-1B18-4074-94CF-B975BF27F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84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1793-0811-47A2-AC44-19C4514D8D0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10A1-1B18-4074-94CF-B975BF27F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56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1793-0811-47A2-AC44-19C4514D8D0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10A1-1B18-4074-94CF-B975BF27F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38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1793-0811-47A2-AC44-19C4514D8D0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10A1-1B18-4074-94CF-B975BF27F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1793-0811-47A2-AC44-19C4514D8D0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10A1-1B18-4074-94CF-B975BF27F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2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1793-0811-47A2-AC44-19C4514D8D0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10A1-1B18-4074-94CF-B975BF27F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8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1793-0811-47A2-AC44-19C4514D8D0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10A1-1B18-4074-94CF-B975BF27F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5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1793-0811-47A2-AC44-19C4514D8D0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010A1-1B18-4074-94CF-B975BF27F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5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83A1793-0811-47A2-AC44-19C4514D8D0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AC010A1-1B18-4074-94CF-B975BF27F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69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Classroom Rules and Procedures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Middle School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767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Electronic Devices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Electronic devices, such as cell phones and tablets are not to be used in school.</a:t>
            </a:r>
          </a:p>
          <a:p>
            <a:pPr lvl="2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offense :  Take phone to the office and get it back at the end of the day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offense:  Take phone to the office and you cannot get it back until a parent or guardian comes to pick it up</a:t>
            </a:r>
          </a:p>
          <a:p>
            <a:pPr lvl="2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offense:  Take the phone and you do not get it back.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043" y="833436"/>
            <a:ext cx="1910670" cy="16049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457" y="833436"/>
            <a:ext cx="1910670" cy="1604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35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Tardy</a:t>
            </a:r>
            <a:endParaRPr lang="en-US" sz="6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077" y="274305"/>
            <a:ext cx="2361179" cy="2263111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931" y="274305"/>
            <a:ext cx="3233934" cy="235459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88745" y="3040395"/>
            <a:ext cx="891615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1</a:t>
            </a:r>
            <a:r>
              <a:rPr lang="en-US" sz="3600" baseline="30000" dirty="0" smtClean="0"/>
              <a:t>st</a:t>
            </a:r>
            <a:r>
              <a:rPr lang="en-US" sz="3600" dirty="0" smtClean="0"/>
              <a:t> offense:  Warning</a:t>
            </a:r>
          </a:p>
          <a:p>
            <a:endParaRPr lang="en-US" sz="3600" dirty="0"/>
          </a:p>
          <a:p>
            <a:r>
              <a:rPr lang="en-US" sz="3600" dirty="0" smtClean="0"/>
              <a:t>2</a:t>
            </a:r>
            <a:r>
              <a:rPr lang="en-US" sz="3600" baseline="30000" dirty="0" smtClean="0"/>
              <a:t>nd</a:t>
            </a:r>
            <a:r>
              <a:rPr lang="en-US" sz="3600" dirty="0" smtClean="0"/>
              <a:t> offense:  Parent phone call</a:t>
            </a:r>
          </a:p>
          <a:p>
            <a:endParaRPr lang="en-US" sz="3600" dirty="0"/>
          </a:p>
          <a:p>
            <a:r>
              <a:rPr lang="en-US" sz="3600" dirty="0" smtClean="0"/>
              <a:t>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+ offense:  Parent phone call + Silent Lunch</a:t>
            </a:r>
            <a:endParaRPr lang="en-US" sz="3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931" y="3973968"/>
            <a:ext cx="908276" cy="9082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353" y="3770282"/>
            <a:ext cx="889090" cy="131564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1297" y="5256431"/>
            <a:ext cx="1237569" cy="129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204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Pencil Sharpener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8655" y="190499"/>
            <a:ext cx="2514600" cy="2247900"/>
          </a:xfrm>
        </p:spPr>
      </p:pic>
      <p:sp>
        <p:nvSpPr>
          <p:cNvPr id="5" name="TextBox 4"/>
          <p:cNvSpPr txBox="1"/>
          <p:nvPr/>
        </p:nvSpPr>
        <p:spPr>
          <a:xfrm>
            <a:off x="1484311" y="3494314"/>
            <a:ext cx="948528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4000" dirty="0" smtClean="0"/>
              <a:t>Come to class with pencil sharpened</a:t>
            </a:r>
          </a:p>
          <a:p>
            <a:pPr marL="342900" indent="-342900">
              <a:buAutoNum type="arabicPeriod"/>
            </a:pPr>
            <a:endParaRPr lang="en-US" sz="4000" dirty="0"/>
          </a:p>
          <a:p>
            <a:pPr marL="342900" indent="-342900">
              <a:buAutoNum type="arabicPeriod"/>
            </a:pPr>
            <a:endParaRPr lang="en-US" sz="4000" dirty="0" smtClean="0"/>
          </a:p>
          <a:p>
            <a:pPr marL="342900" indent="-342900">
              <a:buAutoNum type="arabicPeriod"/>
            </a:pPr>
            <a:r>
              <a:rPr lang="en-US" sz="4000" dirty="0" smtClean="0"/>
              <a:t>Do not sharpen pencils if teacher is talking</a:t>
            </a:r>
            <a:endParaRPr lang="en-US" sz="4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157" y="3353746"/>
            <a:ext cx="2033684" cy="141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547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Rules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8994" y="549728"/>
            <a:ext cx="2503873" cy="1888671"/>
          </a:xfrm>
        </p:spPr>
      </p:pic>
      <p:sp>
        <p:nvSpPr>
          <p:cNvPr id="5" name="TextBox 4"/>
          <p:cNvSpPr txBox="1"/>
          <p:nvPr/>
        </p:nvSpPr>
        <p:spPr>
          <a:xfrm>
            <a:off x="1969832" y="2574471"/>
            <a:ext cx="904767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 smtClean="0"/>
              <a:t>No Talking</a:t>
            </a:r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No Copying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When finished, stay quiet and complete given assignment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767" y="2046514"/>
            <a:ext cx="2247900" cy="2247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932" y="4294414"/>
            <a:ext cx="1893092" cy="15679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308" y="4368627"/>
            <a:ext cx="2274716" cy="149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4322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24</TotalTime>
  <Words>134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Parallax</vt:lpstr>
      <vt:lpstr>Classroom Rules and Procedures</vt:lpstr>
      <vt:lpstr>Electronic Devices</vt:lpstr>
      <vt:lpstr>Tardy</vt:lpstr>
      <vt:lpstr>Pencil Sharpener</vt:lpstr>
      <vt:lpstr>Testing Rules</vt:lpstr>
    </vt:vector>
  </TitlesOfParts>
  <Company>Guilford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Rules and Procedures</dc:title>
  <dc:creator>Wolak, Joseph</dc:creator>
  <cp:lastModifiedBy>Jordan, Brian W</cp:lastModifiedBy>
  <cp:revision>3</cp:revision>
  <dcterms:created xsi:type="dcterms:W3CDTF">2017-08-23T18:50:21Z</dcterms:created>
  <dcterms:modified xsi:type="dcterms:W3CDTF">2017-08-24T20:42:23Z</dcterms:modified>
</cp:coreProperties>
</file>